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2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6315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632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337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9588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6981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95068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2144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909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226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5356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52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D39B3-51AA-4B4F-B47C-4E9405738FA8}" type="datetimeFigureOut">
              <a:rPr lang="lt-LT" smtClean="0"/>
              <a:t>2015.09.25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08B23-001A-47C2-B2B6-380CC4534BB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3921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pp.claas.com/funworld/malbuch/online-malbuch_en.html" TargetMode="External"/><Relationship Id="rId2" Type="http://schemas.openxmlformats.org/officeDocument/2006/relationships/hyperlink" Target="http://www.123zaidimai.lt/zaidimas/miskas_ir_gyvunai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yourmanga.com/editmangatar.php" TargetMode="External"/><Relationship Id="rId2" Type="http://schemas.openxmlformats.org/officeDocument/2006/relationships/hyperlink" Target="http://pickaface.net/create_avatar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lashface.ctapt.d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hree.flash-gear.com/npuz/puz.php?c=v&amp;id=4081951&amp;k=64023113" TargetMode="External"/><Relationship Id="rId2" Type="http://schemas.openxmlformats.org/officeDocument/2006/relationships/hyperlink" Target="http://six.flash-gear.com/npuz/puz.php?c=v&amp;id=3485450&amp;k=5934559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ive.flash-gear.com/npuz/puz.php?c=v&amp;id=4533830&amp;k=6610354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ikam.eu/loginiai-zaidimai-vaikams/" TargetMode="External"/><Relationship Id="rId7" Type="http://schemas.openxmlformats.org/officeDocument/2006/relationships/hyperlink" Target="http://www.bitute.lt/zaidimai" TargetMode="External"/><Relationship Id="rId2" Type="http://schemas.openxmlformats.org/officeDocument/2006/relationships/hyperlink" Target="http://www.vaikam.eu/lavinamieji-zaidima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arbe.lt/zaidimai-spalvinimas.html" TargetMode="External"/><Relationship Id="rId5" Type="http://schemas.openxmlformats.org/officeDocument/2006/relationships/hyperlink" Target="http://www.vaikam.eu/zaidimas-surusiuok-kojines/" TargetMode="External"/><Relationship Id="rId4" Type="http://schemas.openxmlformats.org/officeDocument/2006/relationships/hyperlink" Target="http://www.vaikam.eu/vaikams-zaidimai-skirtum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Praktiniai užsiėmimai mažiesiems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Asta </a:t>
            </a:r>
            <a:r>
              <a:rPr lang="lt-LT" dirty="0" err="1" smtClean="0"/>
              <a:t>Adiklienė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5987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600" b="1" dirty="0" smtClean="0"/>
              <a:t>Darbų temos</a:t>
            </a:r>
            <a:endParaRPr lang="lt-LT" sz="6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23551" y="2851236"/>
            <a:ext cx="10515600" cy="2721661"/>
          </a:xfrm>
        </p:spPr>
        <p:txBody>
          <a:bodyPr>
            <a:normAutofit/>
          </a:bodyPr>
          <a:lstStyle/>
          <a:p>
            <a:r>
              <a:rPr lang="lt-L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Ir žaidimas gali būti informatyvus...</a:t>
            </a:r>
          </a:p>
          <a:p>
            <a:r>
              <a:rPr lang="lt-L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 vasara / Rudeninis miškas (praktiniai grafikos </a:t>
            </a:r>
            <a:r>
              <a:rPr lang="lt-LT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rengyklių</a:t>
            </a:r>
            <a:r>
              <a:rPr lang="lt-L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arba spalvinimo įrankių taikymai)</a:t>
            </a:r>
            <a:endParaRPr lang="lt-L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366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Piešiame gamtos peizažą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Miškas ir gyvūnai:</a:t>
            </a:r>
            <a:endParaRPr lang="lt-LT" dirty="0"/>
          </a:p>
          <a:p>
            <a:pPr marL="0" indent="0">
              <a:buNone/>
            </a:pPr>
            <a:r>
              <a:rPr lang="lt-LT" u="sng" dirty="0">
                <a:hlinkClick r:id="rId2"/>
              </a:rPr>
              <a:t>http://www.123zaidimai.lt/zaidimas/miskas_ir_gyvunai/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 </a:t>
            </a:r>
          </a:p>
          <a:p>
            <a:r>
              <a:rPr lang="lt-LT" b="1" dirty="0"/>
              <a:t>Piešti gamtą:</a:t>
            </a:r>
            <a:endParaRPr lang="lt-LT" dirty="0"/>
          </a:p>
          <a:p>
            <a:pPr marL="0" indent="0">
              <a:buNone/>
            </a:pPr>
            <a:r>
              <a:rPr lang="lt-LT" u="sng" dirty="0">
                <a:hlinkClick r:id="rId3"/>
              </a:rPr>
              <a:t>http://app.claas.com/funworld/malbuch/online-malbuch_en.html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86621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Piešiu save: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u="sng" dirty="0" smtClean="0">
                <a:hlinkClick r:id="rId2"/>
              </a:rPr>
              <a:t>http</a:t>
            </a:r>
            <a:r>
              <a:rPr lang="lt-LT" u="sng" dirty="0">
                <a:hlinkClick r:id="rId2"/>
              </a:rPr>
              <a:t>://pickaface.net/create_avatar.html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arba</a:t>
            </a:r>
          </a:p>
          <a:p>
            <a:r>
              <a:rPr lang="lt-LT" u="sng" dirty="0">
                <a:hlinkClick r:id="rId3"/>
              </a:rPr>
              <a:t>http://www.faceyourmanga.com/editmangatar.php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arba</a:t>
            </a:r>
          </a:p>
          <a:p>
            <a:r>
              <a:rPr lang="lt-LT" u="sng" dirty="0">
                <a:hlinkClick r:id="rId4"/>
              </a:rPr>
              <a:t>http://flashface.ctapt.de/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17607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err="1" smtClean="0"/>
              <a:t>Puzzle</a:t>
            </a:r>
            <a:r>
              <a:rPr lang="lt-LT" b="1" dirty="0" smtClean="0"/>
              <a:t> dėliojimas: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 </a:t>
            </a:r>
            <a:r>
              <a:rPr lang="lt-LT" u="sng" dirty="0">
                <a:hlinkClick r:id="rId2"/>
              </a:rPr>
              <a:t>http://six.flash-gear.com/npuz/puz.php?c=v&amp;id=3485450&amp;k=59345591</a:t>
            </a:r>
            <a:endParaRPr lang="lt-LT" dirty="0"/>
          </a:p>
          <a:p>
            <a:endParaRPr lang="lt-LT" dirty="0"/>
          </a:p>
          <a:p>
            <a:r>
              <a:rPr lang="lt-LT" u="sng" dirty="0">
                <a:hlinkClick r:id="rId3"/>
              </a:rPr>
              <a:t>http://three.flash-gear.com/npuz/puz.php?c=v&amp;id=4081951&amp;k=64023113</a:t>
            </a:r>
            <a:r>
              <a:rPr lang="lt-LT" dirty="0"/>
              <a:t> </a:t>
            </a:r>
          </a:p>
          <a:p>
            <a:endParaRPr lang="lt-LT" dirty="0"/>
          </a:p>
          <a:p>
            <a:r>
              <a:rPr lang="lt-LT" u="sng" dirty="0">
                <a:hlinkClick r:id="rId4"/>
              </a:rPr>
              <a:t>http://five.flash-gear.com/npuz/puz.php?c=v&amp;id=4533830&amp;k=66103545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6517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Lavinamieji žaidimai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dirty="0">
                <a:hlinkClick r:id="rId2"/>
              </a:rPr>
              <a:t>http://www.vaikam.eu/lavinamieji-zaidimai/</a:t>
            </a:r>
            <a:r>
              <a:rPr lang="lt-LT" dirty="0"/>
              <a:t> – lavinamieji žaidimai</a:t>
            </a:r>
          </a:p>
          <a:p>
            <a:pPr fontAlgn="base"/>
            <a:r>
              <a:rPr lang="lt-LT" b="1" dirty="0"/>
              <a:t>Deimantų traukinukas:</a:t>
            </a:r>
            <a:endParaRPr lang="lt-LT" dirty="0"/>
          </a:p>
          <a:p>
            <a:pPr marL="0" indent="0" fontAlgn="base">
              <a:buNone/>
            </a:pPr>
            <a:r>
              <a:rPr lang="lt-LT" u="sng" dirty="0">
                <a:hlinkClick r:id="rId3"/>
              </a:rPr>
              <a:t>http://www.vaikam.eu/loginiai-zaidimai-vaikams/</a:t>
            </a:r>
            <a:endParaRPr lang="lt-LT" dirty="0"/>
          </a:p>
          <a:p>
            <a:pPr fontAlgn="base"/>
            <a:r>
              <a:rPr lang="lt-LT" b="1" dirty="0"/>
              <a:t>Delfino kamuoliukai:</a:t>
            </a:r>
            <a:endParaRPr lang="lt-LT" dirty="0"/>
          </a:p>
          <a:p>
            <a:pPr marL="0" indent="0" fontAlgn="base">
              <a:buNone/>
            </a:pPr>
            <a:r>
              <a:rPr lang="lt-LT" u="sng" dirty="0">
                <a:hlinkClick r:id="rId4"/>
              </a:rPr>
              <a:t>http://www.vaikam.eu/vaikams-zaidimai-skirtumus/</a:t>
            </a:r>
            <a:endParaRPr lang="lt-LT" dirty="0"/>
          </a:p>
          <a:p>
            <a:r>
              <a:rPr lang="lt-LT" b="1" dirty="0"/>
              <a:t>Surūšiuok kojines:</a:t>
            </a:r>
            <a:endParaRPr lang="lt-LT" dirty="0"/>
          </a:p>
          <a:p>
            <a:pPr marL="0" indent="0">
              <a:buNone/>
            </a:pPr>
            <a:r>
              <a:rPr lang="lt-LT" u="sng" dirty="0">
                <a:hlinkClick r:id="rId5"/>
              </a:rPr>
              <a:t>http://www.vaikam.eu/zaidimas-surusiuok-kojines/</a:t>
            </a:r>
            <a:endParaRPr lang="lt-LT" dirty="0"/>
          </a:p>
          <a:p>
            <a:r>
              <a:rPr lang="lt-LT" b="1" dirty="0"/>
              <a:t>Išsirink ir nuspalvink:</a:t>
            </a:r>
            <a:endParaRPr lang="lt-LT" dirty="0"/>
          </a:p>
          <a:p>
            <a:pPr marL="0" indent="0">
              <a:buNone/>
            </a:pPr>
            <a:r>
              <a:rPr lang="lt-LT" u="sng" dirty="0">
                <a:hlinkClick r:id="rId6"/>
              </a:rPr>
              <a:t>http://barbe.lt/zaidimai-spalvinimas.html</a:t>
            </a:r>
            <a:r>
              <a:rPr lang="lt-LT" dirty="0"/>
              <a:t> </a:t>
            </a:r>
          </a:p>
          <a:p>
            <a:r>
              <a:rPr lang="lt-LT" b="1" dirty="0"/>
              <a:t>Įvairūs žaidimai:</a:t>
            </a:r>
            <a:endParaRPr lang="lt-LT" dirty="0"/>
          </a:p>
          <a:p>
            <a:pPr marL="0" indent="0">
              <a:buNone/>
            </a:pPr>
            <a:r>
              <a:rPr lang="lt-LT" u="sng" dirty="0">
                <a:hlinkClick r:id="rId7"/>
              </a:rPr>
              <a:t>http://www.bitute.lt/zaidimai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54830479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63</Words>
  <Application>Microsoft Office PowerPoint</Application>
  <PresentationFormat>Plačiaekranė</PresentationFormat>
  <Paragraphs>35</Paragraphs>
  <Slides>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„Office“ tema</vt:lpstr>
      <vt:lpstr>Praktiniai užsiėmimai mažiesiems</vt:lpstr>
      <vt:lpstr>Darbų temos</vt:lpstr>
      <vt:lpstr>Piešiame gamtos peizažą</vt:lpstr>
      <vt:lpstr>Piešiu save: </vt:lpstr>
      <vt:lpstr>Puzzle dėliojimas: </vt:lpstr>
      <vt:lpstr>Lavinamieji žaidimai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Praktiniai užsiėmimai mažiesiems</dc:title>
  <dc:creator>Giedre</dc:creator>
  <cp:lastModifiedBy>Giedre</cp:lastModifiedBy>
  <cp:revision>2</cp:revision>
  <dcterms:created xsi:type="dcterms:W3CDTF">2015-09-25T09:40:03Z</dcterms:created>
  <dcterms:modified xsi:type="dcterms:W3CDTF">2015-09-25T10:13:59Z</dcterms:modified>
</cp:coreProperties>
</file>